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CCFF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smtClean="0">
                <a:latin typeface="Kristen ITC" pitchFamily="66" charset="0"/>
              </a:rPr>
              <a:t>le 25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3581400"/>
            <a:ext cx="4495800" cy="28007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Act.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21,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à la page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197 (PAS de phrases </a:t>
            </a:r>
            <a:r>
              <a:rPr lang="en-US" sz="4400" dirty="0" err="1" smtClean="0">
                <a:solidFill>
                  <a:srgbClr val="002060"/>
                </a:solidFill>
                <a:latin typeface="Kristen ITC" pitchFamily="66" charset="0"/>
              </a:rPr>
              <a:t>complètes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</a:rPr>
              <a:t>) </a:t>
            </a:r>
            <a:r>
              <a:rPr lang="en-US" sz="4400" dirty="0" smtClean="0">
                <a:solidFill>
                  <a:srgbClr val="002060"/>
                </a:solidFill>
                <a:latin typeface="Kristen ITC" pitchFamily="66" charset="0"/>
                <a:sym typeface="Wingdings" pitchFamily="2" charset="2"/>
              </a:rPr>
              <a:t></a:t>
            </a:r>
            <a:endParaRPr lang="en-US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338" name="Picture 2" descr="http://www.joliecarte.com/images/carte/ete/jadore-e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448049"/>
            <a:ext cx="4762500" cy="3409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51</cp:revision>
  <dcterms:created xsi:type="dcterms:W3CDTF">2011-04-18T10:52:18Z</dcterms:created>
  <dcterms:modified xsi:type="dcterms:W3CDTF">2011-05-26T11:07:52Z</dcterms:modified>
</cp:coreProperties>
</file>